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8" r:id="rId5"/>
  </p:sldMasterIdLst>
  <p:notesMasterIdLst>
    <p:notesMasterId r:id="rId20"/>
  </p:notesMasterIdLst>
  <p:sldIdLst>
    <p:sldId id="281" r:id="rId6"/>
    <p:sldId id="300" r:id="rId7"/>
    <p:sldId id="326" r:id="rId8"/>
    <p:sldId id="367" r:id="rId9"/>
    <p:sldId id="368" r:id="rId10"/>
    <p:sldId id="351" r:id="rId11"/>
    <p:sldId id="341" r:id="rId12"/>
    <p:sldId id="366" r:id="rId13"/>
    <p:sldId id="365" r:id="rId14"/>
    <p:sldId id="371" r:id="rId15"/>
    <p:sldId id="372" r:id="rId16"/>
    <p:sldId id="370" r:id="rId17"/>
    <p:sldId id="364" r:id="rId18"/>
    <p:sldId id="261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0E399"/>
    <a:srgbClr val="A7D971"/>
    <a:srgbClr val="CC99FF"/>
    <a:srgbClr val="CC0000"/>
    <a:srgbClr val="CCCCFF"/>
    <a:srgbClr val="990033"/>
    <a:srgbClr val="C2E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5932-907A-4117-96F9-415F2AEFD7BF}" v="23" dt="2022-08-15T17:20:55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364" autoAdjust="0"/>
  </p:normalViewPr>
  <p:slideViewPr>
    <p:cSldViewPr snapToGrid="0">
      <p:cViewPr varScale="1">
        <p:scale>
          <a:sx n="64" d="100"/>
          <a:sy n="64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mberto Ugarte Carpena" userId="8d1c739f-cb5d-4b90-ab63-618207b88765" providerId="ADAL" clId="{DFAE492A-E914-4422-A190-FDED85E9CA0C}"/>
    <pc:docChg chg="undo custSel modSld">
      <pc:chgData name="Humberto Ugarte Carpena" userId="8d1c739f-cb5d-4b90-ab63-618207b88765" providerId="ADAL" clId="{DFAE492A-E914-4422-A190-FDED85E9CA0C}" dt="2022-07-15T17:27:51.331" v="607" actId="20577"/>
      <pc:docMkLst>
        <pc:docMk/>
      </pc:docMkLst>
      <pc:sldChg chg="addSp delSp modSp mod">
        <pc:chgData name="Humberto Ugarte Carpena" userId="8d1c739f-cb5d-4b90-ab63-618207b88765" providerId="ADAL" clId="{DFAE492A-E914-4422-A190-FDED85E9CA0C}" dt="2022-07-15T17:27:51.331" v="607" actId="20577"/>
        <pc:sldMkLst>
          <pc:docMk/>
          <pc:sldMk cId="642812604" sldId="351"/>
        </pc:sldMkLst>
        <pc:spChg chg="mod">
          <ac:chgData name="Humberto Ugarte Carpena" userId="8d1c739f-cb5d-4b90-ab63-618207b88765" providerId="ADAL" clId="{DFAE492A-E914-4422-A190-FDED85E9CA0C}" dt="2022-07-15T17:26:25.493" v="595" actId="20577"/>
          <ac:spMkLst>
            <pc:docMk/>
            <pc:sldMk cId="642812604" sldId="351"/>
            <ac:spMk id="9" creationId="{00000000-0000-0000-0000-000000000000}"/>
          </ac:spMkLst>
        </pc:spChg>
        <pc:spChg chg="del mod">
          <ac:chgData name="Humberto Ugarte Carpena" userId="8d1c739f-cb5d-4b90-ab63-618207b88765" providerId="ADAL" clId="{DFAE492A-E914-4422-A190-FDED85E9CA0C}" dt="2022-07-15T17:12:59.417" v="206" actId="478"/>
          <ac:spMkLst>
            <pc:docMk/>
            <pc:sldMk cId="642812604" sldId="351"/>
            <ac:spMk id="10" creationId="{00000000-0000-0000-0000-000000000000}"/>
          </ac:spMkLst>
        </pc:spChg>
        <pc:spChg chg="mod">
          <ac:chgData name="Humberto Ugarte Carpena" userId="8d1c739f-cb5d-4b90-ab63-618207b88765" providerId="ADAL" clId="{DFAE492A-E914-4422-A190-FDED85E9CA0C}" dt="2022-07-15T17:27:51.331" v="607" actId="20577"/>
          <ac:spMkLst>
            <pc:docMk/>
            <pc:sldMk cId="642812604" sldId="351"/>
            <ac:spMk id="11" creationId="{B94F9F5E-84A3-46F6-A200-D3D654FBAC00}"/>
          </ac:spMkLst>
        </pc:spChg>
        <pc:spChg chg="del">
          <ac:chgData name="Humberto Ugarte Carpena" userId="8d1c739f-cb5d-4b90-ab63-618207b88765" providerId="ADAL" clId="{DFAE492A-E914-4422-A190-FDED85E9CA0C}" dt="2022-07-15T17:02:40.112" v="3" actId="478"/>
          <ac:spMkLst>
            <pc:docMk/>
            <pc:sldMk cId="642812604" sldId="351"/>
            <ac:spMk id="12" creationId="{00000000-0000-0000-0000-000000000000}"/>
          </ac:spMkLst>
        </pc:spChg>
        <pc:spChg chg="del">
          <ac:chgData name="Humberto Ugarte Carpena" userId="8d1c739f-cb5d-4b90-ab63-618207b88765" providerId="ADAL" clId="{DFAE492A-E914-4422-A190-FDED85E9CA0C}" dt="2022-07-15T17:02:37.983" v="2" actId="478"/>
          <ac:spMkLst>
            <pc:docMk/>
            <pc:sldMk cId="642812604" sldId="351"/>
            <ac:spMk id="21" creationId="{00000000-0000-0000-0000-000000000000}"/>
          </ac:spMkLst>
        </pc:spChg>
        <pc:graphicFrameChg chg="del mod modGraphic">
          <ac:chgData name="Humberto Ugarte Carpena" userId="8d1c739f-cb5d-4b90-ab63-618207b88765" providerId="ADAL" clId="{DFAE492A-E914-4422-A190-FDED85E9CA0C}" dt="2022-07-15T17:12:56.953" v="205" actId="478"/>
          <ac:graphicFrameMkLst>
            <pc:docMk/>
            <pc:sldMk cId="642812604" sldId="351"/>
            <ac:graphicFrameMk id="6" creationId="{00000000-0000-0000-0000-000000000000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6:30.704" v="606" actId="5793"/>
          <ac:graphicFrameMkLst>
            <pc:docMk/>
            <pc:sldMk cId="642812604" sldId="351"/>
            <ac:graphicFrameMk id="13" creationId="{8125E747-7600-2C86-BB59-3573109A5F0C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5:19.210" v="447" actId="242"/>
          <ac:graphicFrameMkLst>
            <pc:docMk/>
            <pc:sldMk cId="642812604" sldId="351"/>
            <ac:graphicFrameMk id="14" creationId="{2257D437-1C8D-AC81-B152-A859B25ED8C0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3:49.257" v="420" actId="20577"/>
          <ac:graphicFrameMkLst>
            <pc:docMk/>
            <pc:sldMk cId="642812604" sldId="351"/>
            <ac:graphicFrameMk id="15" creationId="{27AE10DE-E753-1925-E1D2-CD7D5AAE0EA0}"/>
          </ac:graphicFrameMkLst>
        </pc:graphicFrameChg>
        <pc:graphicFrameChg chg="add del mod modGraphic">
          <ac:chgData name="Humberto Ugarte Carpena" userId="8d1c739f-cb5d-4b90-ab63-618207b88765" providerId="ADAL" clId="{DFAE492A-E914-4422-A190-FDED85E9CA0C}" dt="2022-07-15T17:03:10.214" v="16" actId="21"/>
          <ac:graphicFrameMkLst>
            <pc:docMk/>
            <pc:sldMk cId="642812604" sldId="351"/>
            <ac:graphicFrameMk id="16" creationId="{07958936-9E7A-8D02-6710-49AB9B7FB76B}"/>
          </ac:graphicFrameMkLst>
        </pc:graphicFrameChg>
        <pc:graphicFrameChg chg="mod modGraphic">
          <ac:chgData name="Humberto Ugarte Carpena" userId="8d1c739f-cb5d-4b90-ab63-618207b88765" providerId="ADAL" clId="{DFAE492A-E914-4422-A190-FDED85E9CA0C}" dt="2022-07-15T17:24:00.754" v="429" actId="20577"/>
          <ac:graphicFrameMkLst>
            <pc:docMk/>
            <pc:sldMk cId="642812604" sldId="351"/>
            <ac:graphicFrameMk id="17" creationId="{00000000-0000-0000-0000-000000000000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5:28.301" v="448" actId="242"/>
          <ac:graphicFrameMkLst>
            <pc:docMk/>
            <pc:sldMk cId="642812604" sldId="351"/>
            <ac:graphicFrameMk id="18" creationId="{DC586589-DD78-BE4D-E572-2329DB305376}"/>
          </ac:graphicFrameMkLst>
        </pc:graphicFrameChg>
        <pc:graphicFrameChg chg="add del mod modGraphic">
          <ac:chgData name="Humberto Ugarte Carpena" userId="8d1c739f-cb5d-4b90-ab63-618207b88765" providerId="ADAL" clId="{DFAE492A-E914-4422-A190-FDED85E9CA0C}" dt="2022-07-15T17:23:11.132" v="372" actId="478"/>
          <ac:graphicFrameMkLst>
            <pc:docMk/>
            <pc:sldMk cId="642812604" sldId="351"/>
            <ac:graphicFrameMk id="19" creationId="{8D7DDFC7-9128-C634-E5D1-1805A493476D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5:42.682" v="451" actId="20577"/>
          <ac:graphicFrameMkLst>
            <pc:docMk/>
            <pc:sldMk cId="642812604" sldId="351"/>
            <ac:graphicFrameMk id="20" creationId="{99628F0B-5ED2-7E96-269D-973586A181E0}"/>
          </ac:graphicFrameMkLst>
        </pc:graphicFrameChg>
        <pc:cxnChg chg="mod">
          <ac:chgData name="Humberto Ugarte Carpena" userId="8d1c739f-cb5d-4b90-ab63-618207b88765" providerId="ADAL" clId="{DFAE492A-E914-4422-A190-FDED85E9CA0C}" dt="2022-07-15T17:02:44.321" v="4" actId="1076"/>
          <ac:cxnSpMkLst>
            <pc:docMk/>
            <pc:sldMk cId="642812604" sldId="351"/>
            <ac:cxnSpMk id="4" creationId="{00000000-0000-0000-0000-000000000000}"/>
          </ac:cxnSpMkLst>
        </pc:cxnChg>
      </pc:sldChg>
    </pc:docChg>
  </pc:docChgLst>
  <pc:docChgLst>
    <pc:chgData name="Humberto Ugarte Carpena" userId="8d1c739f-cb5d-4b90-ab63-618207b88765" providerId="ADAL" clId="{7B295932-907A-4117-96F9-415F2AEFD7BF}"/>
    <pc:docChg chg="undo custSel addSld modSld">
      <pc:chgData name="Humberto Ugarte Carpena" userId="8d1c739f-cb5d-4b90-ab63-618207b88765" providerId="ADAL" clId="{7B295932-907A-4117-96F9-415F2AEFD7BF}" dt="2022-08-15T17:31:05.425" v="1123" actId="20577"/>
      <pc:docMkLst>
        <pc:docMk/>
      </pc:docMkLst>
      <pc:sldChg chg="modSp mod">
        <pc:chgData name="Humberto Ugarte Carpena" userId="8d1c739f-cb5d-4b90-ab63-618207b88765" providerId="ADAL" clId="{7B295932-907A-4117-96F9-415F2AEFD7BF}" dt="2022-08-04T17:02:17.994" v="6" actId="20577"/>
        <pc:sldMkLst>
          <pc:docMk/>
          <pc:sldMk cId="516474766" sldId="281"/>
        </pc:sldMkLst>
        <pc:spChg chg="mod">
          <ac:chgData name="Humberto Ugarte Carpena" userId="8d1c739f-cb5d-4b90-ab63-618207b88765" providerId="ADAL" clId="{7B295932-907A-4117-96F9-415F2AEFD7BF}" dt="2022-08-04T17:02:17.994" v="6" actId="20577"/>
          <ac:spMkLst>
            <pc:docMk/>
            <pc:sldMk cId="516474766" sldId="281"/>
            <ac:spMk id="2" creationId="{00000000-0000-0000-0000-000000000000}"/>
          </ac:spMkLst>
        </pc:spChg>
      </pc:sldChg>
      <pc:sldChg chg="add">
        <pc:chgData name="Humberto Ugarte Carpena" userId="8d1c739f-cb5d-4b90-ab63-618207b88765" providerId="ADAL" clId="{7B295932-907A-4117-96F9-415F2AEFD7BF}" dt="2022-08-15T17:20:55.056" v="944"/>
        <pc:sldMkLst>
          <pc:docMk/>
          <pc:sldMk cId="485176556" sldId="284"/>
        </pc:sldMkLst>
      </pc:sldChg>
      <pc:sldChg chg="addSp delSp modSp mod">
        <pc:chgData name="Humberto Ugarte Carpena" userId="8d1c739f-cb5d-4b90-ab63-618207b88765" providerId="ADAL" clId="{7B295932-907A-4117-96F9-415F2AEFD7BF}" dt="2022-08-04T21:02:01.041" v="381" actId="1076"/>
        <pc:sldMkLst>
          <pc:docMk/>
          <pc:sldMk cId="593695584" sldId="300"/>
        </pc:sldMkLst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4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7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11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18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57:46.253" v="364" actId="478"/>
          <ac:spMkLst>
            <pc:docMk/>
            <pc:sldMk cId="593695584" sldId="300"/>
            <ac:spMk id="19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0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1:01:12.514" v="371" actId="478"/>
          <ac:spMkLst>
            <pc:docMk/>
            <pc:sldMk cId="593695584" sldId="300"/>
            <ac:spMk id="2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55:55.553" v="338" actId="478"/>
          <ac:spMkLst>
            <pc:docMk/>
            <pc:sldMk cId="593695584" sldId="300"/>
            <ac:spMk id="23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4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57:50.003" v="365" actId="478"/>
          <ac:spMkLst>
            <pc:docMk/>
            <pc:sldMk cId="593695584" sldId="300"/>
            <ac:spMk id="26" creationId="{817BFABC-C1DE-470A-8FF2-15C0F779212B}"/>
          </ac:spMkLst>
        </pc:spChg>
        <pc:spChg chg="add 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7" creationId="{9D562C84-96F3-E5BD-9102-DFC35E7C43D8}"/>
          </ac:spMkLst>
        </pc:spChg>
        <pc:spChg chg="mod ord">
          <ac:chgData name="Humberto Ugarte Carpena" userId="8d1c739f-cb5d-4b90-ab63-618207b88765" providerId="ADAL" clId="{7B295932-907A-4117-96F9-415F2AEFD7BF}" dt="2022-08-04T21:01:10.576" v="370" actId="1076"/>
          <ac:spMkLst>
            <pc:docMk/>
            <pc:sldMk cId="593695584" sldId="300"/>
            <ac:spMk id="28" creationId="{E087F4B9-8C92-4404-AF50-5C887C98068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9" creationId="{00000000-0000-0000-0000-000000000000}"/>
          </ac:spMkLst>
        </pc:spChg>
        <pc:spChg chg="add mod ord">
          <ac:chgData name="Humberto Ugarte Carpena" userId="8d1c739f-cb5d-4b90-ab63-618207b88765" providerId="ADAL" clId="{7B295932-907A-4117-96F9-415F2AEFD7BF}" dt="2022-08-04T20:50:33.513" v="313" actId="167"/>
          <ac:spMkLst>
            <pc:docMk/>
            <pc:sldMk cId="593695584" sldId="300"/>
            <ac:spMk id="30" creationId="{012C51D5-ABB8-AC94-4B08-5184864C06C1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31" creationId="{00000000-0000-0000-0000-000000000000}"/>
          </ac:spMkLst>
        </pc:spChg>
        <pc:spChg chg="del mod">
          <ac:chgData name="Humberto Ugarte Carpena" userId="8d1c739f-cb5d-4b90-ab63-618207b88765" providerId="ADAL" clId="{7B295932-907A-4117-96F9-415F2AEFD7BF}" dt="2022-08-04T20:55:57.793" v="339" actId="478"/>
          <ac:spMkLst>
            <pc:docMk/>
            <pc:sldMk cId="593695584" sldId="300"/>
            <ac:spMk id="3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45:11.974" v="298" actId="478"/>
          <ac:spMkLst>
            <pc:docMk/>
            <pc:sldMk cId="593695584" sldId="300"/>
            <ac:spMk id="33" creationId="{7B4B826D-DF83-3FAC-C8F0-964191D33716}"/>
          </ac:spMkLst>
        </pc:spChg>
        <pc:spChg chg="mod">
          <ac:chgData name="Humberto Ugarte Carpena" userId="8d1c739f-cb5d-4b90-ab63-618207b88765" providerId="ADAL" clId="{7B295932-907A-4117-96F9-415F2AEFD7BF}" dt="2022-08-04T21:02:01.041" v="381" actId="1076"/>
          <ac:spMkLst>
            <pc:docMk/>
            <pc:sldMk cId="593695584" sldId="300"/>
            <ac:spMk id="40" creationId="{ED10EBEC-7B60-4D2E-AD7A-960768C64F40}"/>
          </ac:spMkLst>
        </pc:spChg>
        <pc:picChg chg="add del mod">
          <ac:chgData name="Humberto Ugarte Carpena" userId="8d1c739f-cb5d-4b90-ab63-618207b88765" providerId="ADAL" clId="{7B295932-907A-4117-96F9-415F2AEFD7BF}" dt="2022-08-04T20:44:48.241" v="272" actId="478"/>
          <ac:picMkLst>
            <pc:docMk/>
            <pc:sldMk cId="593695584" sldId="300"/>
            <ac:picMk id="3" creationId="{539D23FC-5D4D-C46D-3644-FD0D3818A974}"/>
          </ac:picMkLst>
        </pc:picChg>
        <pc:picChg chg="add mod">
          <ac:chgData name="Humberto Ugarte Carpena" userId="8d1c739f-cb5d-4b90-ab63-618207b88765" providerId="ADAL" clId="{7B295932-907A-4117-96F9-415F2AEFD7BF}" dt="2022-08-04T21:01:54.065" v="380" actId="1076"/>
          <ac:picMkLst>
            <pc:docMk/>
            <pc:sldMk cId="593695584" sldId="300"/>
            <ac:picMk id="8" creationId="{884ACA82-CD35-8967-BA9E-EC12C05F691C}"/>
          </ac:picMkLst>
        </pc:picChg>
        <pc:picChg chg="add del mod">
          <ac:chgData name="Humberto Ugarte Carpena" userId="8d1c739f-cb5d-4b90-ab63-618207b88765" providerId="ADAL" clId="{7B295932-907A-4117-96F9-415F2AEFD7BF}" dt="2022-08-04T20:58:00.653" v="367" actId="478"/>
          <ac:picMkLst>
            <pc:docMk/>
            <pc:sldMk cId="593695584" sldId="300"/>
            <ac:picMk id="10" creationId="{7CD83D61-F558-F969-D029-1BCC1874D977}"/>
          </ac:picMkLst>
        </pc:picChg>
        <pc:picChg chg="add mod">
          <ac:chgData name="Humberto Ugarte Carpena" userId="8d1c739f-cb5d-4b90-ab63-618207b88765" providerId="ADAL" clId="{7B295932-907A-4117-96F9-415F2AEFD7BF}" dt="2022-08-04T21:01:52.292" v="379" actId="1076"/>
          <ac:picMkLst>
            <pc:docMk/>
            <pc:sldMk cId="593695584" sldId="300"/>
            <ac:picMk id="13" creationId="{F40A59EE-7401-4969-012B-B226E719DBF8}"/>
          </ac:picMkLst>
        </pc:picChg>
        <pc:picChg chg="add del mod">
          <ac:chgData name="Humberto Ugarte Carpena" userId="8d1c739f-cb5d-4b90-ab63-618207b88765" providerId="ADAL" clId="{7B295932-907A-4117-96F9-415F2AEFD7BF}" dt="2022-08-04T20:57:21.604" v="355" actId="478"/>
          <ac:picMkLst>
            <pc:docMk/>
            <pc:sldMk cId="593695584" sldId="300"/>
            <ac:picMk id="15" creationId="{81049EF7-E49A-8808-FAF0-92F18416B319}"/>
          </ac:picMkLst>
        </pc:picChg>
        <pc:picChg chg="add mod">
          <ac:chgData name="Humberto Ugarte Carpena" userId="8d1c739f-cb5d-4b90-ab63-618207b88765" providerId="ADAL" clId="{7B295932-907A-4117-96F9-415F2AEFD7BF}" dt="2022-08-04T20:57:32.823" v="359" actId="1076"/>
          <ac:picMkLst>
            <pc:docMk/>
            <pc:sldMk cId="593695584" sldId="300"/>
            <ac:picMk id="17" creationId="{55959E59-CDA5-C182-BD86-D664E4CF3F42}"/>
          </ac:picMkLst>
        </pc:picChg>
        <pc:picChg chg="add del mod ord">
          <ac:chgData name="Humberto Ugarte Carpena" userId="8d1c739f-cb5d-4b90-ab63-618207b88765" providerId="ADAL" clId="{7B295932-907A-4117-96F9-415F2AEFD7BF}" dt="2022-08-04T20:50:04.983" v="304" actId="478"/>
          <ac:picMkLst>
            <pc:docMk/>
            <pc:sldMk cId="593695584" sldId="300"/>
            <ac:picMk id="25" creationId="{3D6D81A5-86A2-E649-0C24-5114D7A1B1EA}"/>
          </ac:picMkLst>
        </pc:picChg>
        <pc:picChg chg="add mod">
          <ac:chgData name="Humberto Ugarte Carpena" userId="8d1c739f-cb5d-4b90-ab63-618207b88765" providerId="ADAL" clId="{7B295932-907A-4117-96F9-415F2AEFD7BF}" dt="2022-08-04T21:01:46.473" v="378" actId="1076"/>
          <ac:picMkLst>
            <pc:docMk/>
            <pc:sldMk cId="593695584" sldId="300"/>
            <ac:picMk id="34" creationId="{F95CAD91-AAE7-2BD5-5E05-FD58B12C33D2}"/>
          </ac:picMkLst>
        </pc:picChg>
      </pc:sldChg>
      <pc:sldChg chg="addSp delSp modSp mod">
        <pc:chgData name="Humberto Ugarte Carpena" userId="8d1c739f-cb5d-4b90-ab63-618207b88765" providerId="ADAL" clId="{7B295932-907A-4117-96F9-415F2AEFD7BF}" dt="2022-08-15T17:21:12.546" v="945" actId="478"/>
        <pc:sldMkLst>
          <pc:docMk/>
          <pc:sldMk cId="1723184239" sldId="326"/>
        </pc:sldMkLst>
        <pc:spChg chg="del mod">
          <ac:chgData name="Humberto Ugarte Carpena" userId="8d1c739f-cb5d-4b90-ab63-618207b88765" providerId="ADAL" clId="{7B295932-907A-4117-96F9-415F2AEFD7BF}" dt="2022-08-04T18:04:27.061" v="65" actId="478"/>
          <ac:spMkLst>
            <pc:docMk/>
            <pc:sldMk cId="1723184239" sldId="326"/>
            <ac:spMk id="4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16" creationId="{C0C3F894-66A8-4644-8D3C-27E84ED3DCEE}"/>
          </ac:spMkLst>
        </pc:spChg>
        <pc:spChg chg="mod">
          <ac:chgData name="Humberto Ugarte Carpena" userId="8d1c739f-cb5d-4b90-ab63-618207b88765" providerId="ADAL" clId="{7B295932-907A-4117-96F9-415F2AEFD7BF}" dt="2022-08-04T18:10:13.593" v="155" actId="20577"/>
          <ac:spMkLst>
            <pc:docMk/>
            <pc:sldMk cId="1723184239" sldId="326"/>
            <ac:spMk id="17" creationId="{263869C1-AF48-4924-B5EB-FDFA38AFB027}"/>
          </ac:spMkLst>
        </pc:spChg>
        <pc:spChg chg="mod">
          <ac:chgData name="Humberto Ugarte Carpena" userId="8d1c739f-cb5d-4b90-ab63-618207b88765" providerId="ADAL" clId="{7B295932-907A-4117-96F9-415F2AEFD7BF}" dt="2022-08-04T18:07:34.783" v="125" actId="1076"/>
          <ac:spMkLst>
            <pc:docMk/>
            <pc:sldMk cId="1723184239" sldId="326"/>
            <ac:spMk id="18" creationId="{FBADBBDB-5C4E-4FC0-92C4-EEA46EEDF007}"/>
          </ac:spMkLst>
        </pc:spChg>
        <pc:spChg chg="mod">
          <ac:chgData name="Humberto Ugarte Carpena" userId="8d1c739f-cb5d-4b90-ab63-618207b88765" providerId="ADAL" clId="{7B295932-907A-4117-96F9-415F2AEFD7BF}" dt="2022-08-04T18:08:46.582" v="148" actId="1076"/>
          <ac:spMkLst>
            <pc:docMk/>
            <pc:sldMk cId="1723184239" sldId="326"/>
            <ac:spMk id="19" creationId="{293A6EEC-7443-4A33-9E77-4A26474886D0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0" creationId="{D4784E4B-CD36-4BD9-9176-1CAA55E9BBF1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1" creationId="{F43E6E19-C9DA-44B4-BCB5-189835FBC9EB}"/>
          </ac:spMkLst>
        </pc:spChg>
        <pc:spChg chg="mod">
          <ac:chgData name="Humberto Ugarte Carpena" userId="8d1c739f-cb5d-4b90-ab63-618207b88765" providerId="ADAL" clId="{7B295932-907A-4117-96F9-415F2AEFD7BF}" dt="2022-08-04T18:10:00.667" v="153" actId="20577"/>
          <ac:spMkLst>
            <pc:docMk/>
            <pc:sldMk cId="1723184239" sldId="326"/>
            <ac:spMk id="22" creationId="{6445078A-4C4E-4F54-A242-1D37180E966F}"/>
          </ac:spMkLst>
        </pc:spChg>
        <pc:spChg chg="mod">
          <ac:chgData name="Humberto Ugarte Carpena" userId="8d1c739f-cb5d-4b90-ab63-618207b88765" providerId="ADAL" clId="{7B295932-907A-4117-96F9-415F2AEFD7BF}" dt="2022-08-04T21:07:19.319" v="383" actId="1076"/>
          <ac:spMkLst>
            <pc:docMk/>
            <pc:sldMk cId="1723184239" sldId="326"/>
            <ac:spMk id="23" creationId="{B432BC28-3FEE-4A70-A1AE-891B17CEC686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24" creationId="{87219B83-29DA-4EB5-8D6A-3B37F4BADE8B}"/>
          </ac:spMkLst>
        </pc:spChg>
        <pc:spChg chg="mod">
          <ac:chgData name="Humberto Ugarte Carpena" userId="8d1c739f-cb5d-4b90-ab63-618207b88765" providerId="ADAL" clId="{7B295932-907A-4117-96F9-415F2AEFD7BF}" dt="2022-08-04T18:08:48.955" v="149" actId="1076"/>
          <ac:spMkLst>
            <pc:docMk/>
            <pc:sldMk cId="1723184239" sldId="326"/>
            <ac:spMk id="25" creationId="{46BF0915-37CA-4081-B5BE-3A239EE01D8D}"/>
          </ac:spMkLst>
        </pc:spChg>
        <pc:spChg chg="mod">
          <ac:chgData name="Humberto Ugarte Carpena" userId="8d1c739f-cb5d-4b90-ab63-618207b88765" providerId="ADAL" clId="{7B295932-907A-4117-96F9-415F2AEFD7BF}" dt="2022-08-04T18:08:55.193" v="150" actId="1076"/>
          <ac:spMkLst>
            <pc:docMk/>
            <pc:sldMk cId="1723184239" sldId="326"/>
            <ac:spMk id="26" creationId="{FBEA4975-97B6-429D-AB24-437CD033120E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7" creationId="{F5D19366-61D3-4257-BA16-111EAA897A5F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8" creationId="{326A4DA9-C344-4E65-9936-C5BA027ED5C8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9" creationId="{8B2170D6-C22F-4234-8470-B68BABD9C670}"/>
          </ac:spMkLst>
        </pc:spChg>
        <pc:spChg chg="add 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2" creationId="{05E6490E-EA3B-F646-0B10-8D21DC02BA39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3" creationId="{0CFB8289-B22F-4C6B-A120-BC3B61474E2B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4" creationId="{232AB447-1F2D-401B-9A57-7242CEFD88C7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5" creationId="{BE32102E-B7F5-4C0F-A67A-618260F6D491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6" creationId="{5719A041-BEEC-48D6-91E9-07CDE5C94799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7" creationId="{BE30B810-F0D3-43F3-BDAC-CF99E38AD55F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8" creationId="{5F2E94BE-028C-4032-9A2F-3341B4C70346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9" creationId="{7B7EBCB6-2B00-418C-BC2B-31F79099F08B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40" creationId="{00769D30-1648-4F4F-85FC-7878D8364D68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1" creationId="{DB38F196-AF37-4B00-AA3E-183F9372FBAD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2" creationId="{6DDC10DE-374C-46DA-A2FD-42BB3B160984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3" creationId="{A3A5D16B-F56D-46C5-8A1B-1FE9AE157D15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4" creationId="{7AE023D5-F37D-4768-9AA2-BBA63ED1E3D0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5" creationId="{9F645BFE-9A5C-4F3F-9B1C-34C403ADF141}"/>
          </ac:spMkLst>
        </pc:spChg>
        <pc:spChg chg="add mod">
          <ac:chgData name="Humberto Ugarte Carpena" userId="8d1c739f-cb5d-4b90-ab63-618207b88765" providerId="ADAL" clId="{7B295932-907A-4117-96F9-415F2AEFD7BF}" dt="2022-08-04T21:07:25.948" v="384" actId="1076"/>
          <ac:spMkLst>
            <pc:docMk/>
            <pc:sldMk cId="1723184239" sldId="326"/>
            <ac:spMk id="46" creationId="{EB50DDF0-7F6E-B6F3-4C4A-9DD4C828836A}"/>
          </ac:spMkLst>
        </pc:spChg>
        <pc:spChg chg="add mod">
          <ac:chgData name="Humberto Ugarte Carpena" userId="8d1c739f-cb5d-4b90-ab63-618207b88765" providerId="ADAL" clId="{7B295932-907A-4117-96F9-415F2AEFD7BF}" dt="2022-08-04T18:08:59.661" v="151" actId="1076"/>
          <ac:spMkLst>
            <pc:docMk/>
            <pc:sldMk cId="1723184239" sldId="326"/>
            <ac:spMk id="47" creationId="{CAB7DEB1-5255-F7F9-8314-3F30E6AB433A}"/>
          </ac:spMkLst>
        </pc:spChg>
        <pc:spChg chg="add 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48" creationId="{1CE59C73-FF32-943A-8CE2-85918C39DA41}"/>
          </ac:spMkLst>
        </pc:spChg>
        <pc:spChg chg="del mod">
          <ac:chgData name="Humberto Ugarte Carpena" userId="8d1c739f-cb5d-4b90-ab63-618207b88765" providerId="ADAL" clId="{7B295932-907A-4117-96F9-415F2AEFD7BF}" dt="2022-08-04T18:04:23.973" v="64" actId="478"/>
          <ac:spMkLst>
            <pc:docMk/>
            <pc:sldMk cId="1723184239" sldId="326"/>
            <ac:spMk id="49" creationId="{37D59769-5A01-4ECE-86BD-8F0AD4B0CD30}"/>
          </ac:spMkLst>
        </pc:spChg>
        <pc:spChg chg="add mod">
          <ac:chgData name="Humberto Ugarte Carpena" userId="8d1c739f-cb5d-4b90-ab63-618207b88765" providerId="ADAL" clId="{7B295932-907A-4117-96F9-415F2AEFD7BF}" dt="2022-08-04T18:06:22.771" v="81" actId="20577"/>
          <ac:spMkLst>
            <pc:docMk/>
            <pc:sldMk cId="1723184239" sldId="326"/>
            <ac:spMk id="50" creationId="{208780DD-E568-00EE-06B3-A54D9050B1B9}"/>
          </ac:spMkLst>
        </pc:spChg>
        <pc:spChg chg="add 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51" creationId="{B1EAD7BE-5813-DA5E-03ED-406A8C9D338A}"/>
          </ac:spMkLst>
        </pc:spChg>
        <pc:spChg chg="add mod">
          <ac:chgData name="Humberto Ugarte Carpena" userId="8d1c739f-cb5d-4b90-ab63-618207b88765" providerId="ADAL" clId="{7B295932-907A-4117-96F9-415F2AEFD7BF}" dt="2022-08-04T18:10:21.182" v="156" actId="20577"/>
          <ac:spMkLst>
            <pc:docMk/>
            <pc:sldMk cId="1723184239" sldId="326"/>
            <ac:spMk id="52" creationId="{778FA4D6-A2E2-F845-0A12-5CC22F7B00D2}"/>
          </ac:spMkLst>
        </pc:spChg>
        <pc:cxnChg chg="add del mod">
          <ac:chgData name="Humberto Ugarte Carpena" userId="8d1c739f-cb5d-4b90-ab63-618207b88765" providerId="ADAL" clId="{7B295932-907A-4117-96F9-415F2AEFD7BF}" dt="2022-08-15T17:21:12.546" v="945" actId="478"/>
          <ac:cxnSpMkLst>
            <pc:docMk/>
            <pc:sldMk cId="1723184239" sldId="326"/>
            <ac:cxnSpMk id="5" creationId="{DDEDFDE0-37F3-92D4-F8D9-9D2658006C81}"/>
          </ac:cxnSpMkLst>
        </pc:cxnChg>
      </pc:sldChg>
      <pc:sldChg chg="addSp delSp modSp mod">
        <pc:chgData name="Humberto Ugarte Carpena" userId="8d1c739f-cb5d-4b90-ab63-618207b88765" providerId="ADAL" clId="{7B295932-907A-4117-96F9-415F2AEFD7BF}" dt="2022-08-15T17:30:26.266" v="1058" actId="1076"/>
        <pc:sldMkLst>
          <pc:docMk/>
          <pc:sldMk cId="1968123807" sldId="334"/>
        </pc:sldMkLst>
        <pc:spChg chg="add del">
          <ac:chgData name="Humberto Ugarte Carpena" userId="8d1c739f-cb5d-4b90-ab63-618207b88765" providerId="ADAL" clId="{7B295932-907A-4117-96F9-415F2AEFD7BF}" dt="2022-08-15T17:23:52.656" v="993" actId="478"/>
          <ac:spMkLst>
            <pc:docMk/>
            <pc:sldMk cId="1968123807" sldId="334"/>
            <ac:spMk id="6" creationId="{C0EDEF43-3A02-F7F9-39EF-8D6B3448A3BA}"/>
          </ac:spMkLst>
        </pc:spChg>
        <pc:spChg chg="mod">
          <ac:chgData name="Humberto Ugarte Carpena" userId="8d1c739f-cb5d-4b90-ab63-618207b88765" providerId="ADAL" clId="{7B295932-907A-4117-96F9-415F2AEFD7BF}" dt="2022-08-15T17:30:18.494" v="1056" actId="1076"/>
          <ac:spMkLst>
            <pc:docMk/>
            <pc:sldMk cId="1968123807" sldId="334"/>
            <ac:spMk id="13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15T17:30:26.266" v="1058" actId="1076"/>
          <ac:spMkLst>
            <pc:docMk/>
            <pc:sldMk cId="1968123807" sldId="334"/>
            <ac:spMk id="17" creationId="{00000000-0000-0000-0000-000000000000}"/>
          </ac:spMkLst>
        </pc:spChg>
        <pc:graphicFrameChg chg="add mod">
          <ac:chgData name="Humberto Ugarte Carpena" userId="8d1c739f-cb5d-4b90-ab63-618207b88765" providerId="ADAL" clId="{7B295932-907A-4117-96F9-415F2AEFD7BF}" dt="2022-08-15T17:27:29.316" v="997"/>
          <ac:graphicFrameMkLst>
            <pc:docMk/>
            <pc:sldMk cId="1968123807" sldId="334"/>
            <ac:graphicFrameMk id="3" creationId="{3705048C-8A08-4F2C-827E-F241B9BF10BD}"/>
          </ac:graphicFrameMkLst>
        </pc:graphicFrameChg>
        <pc:graphicFrameChg chg="add mod ord">
          <ac:chgData name="Humberto Ugarte Carpena" userId="8d1c739f-cb5d-4b90-ab63-618207b88765" providerId="ADAL" clId="{7B295932-907A-4117-96F9-415F2AEFD7BF}" dt="2022-08-15T17:30:10.946" v="1055" actId="1076"/>
          <ac:graphicFrameMkLst>
            <pc:docMk/>
            <pc:sldMk cId="1968123807" sldId="334"/>
            <ac:graphicFrameMk id="5" creationId="{3705048C-8A08-4F2C-827E-F241B9BF10BD}"/>
          </ac:graphicFrameMkLst>
        </pc:graphicFrameChg>
        <pc:graphicFrameChg chg="add mod ord">
          <ac:chgData name="Humberto Ugarte Carpena" userId="8d1c739f-cb5d-4b90-ab63-618207b88765" providerId="ADAL" clId="{7B295932-907A-4117-96F9-415F2AEFD7BF}" dt="2022-08-15T17:30:23.057" v="1057" actId="167"/>
          <ac:graphicFrameMkLst>
            <pc:docMk/>
            <pc:sldMk cId="1968123807" sldId="334"/>
            <ac:graphicFrameMk id="7" creationId="{728842AD-18CF-7C53-3F76-A281F0B3F452}"/>
          </ac:graphicFrameMkLst>
        </pc:graphicFrameChg>
        <pc:graphicFrameChg chg="del">
          <ac:chgData name="Humberto Ugarte Carpena" userId="8d1c739f-cb5d-4b90-ab63-618207b88765" providerId="ADAL" clId="{7B295932-907A-4117-96F9-415F2AEFD7BF}" dt="2022-08-15T17:27:28.356" v="994" actId="478"/>
          <ac:graphicFrameMkLst>
            <pc:docMk/>
            <pc:sldMk cId="1968123807" sldId="334"/>
            <ac:graphicFrameMk id="15" creationId="{3705048C-8A08-4F2C-827E-F241B9BF10BD}"/>
          </ac:graphicFrameMkLst>
        </pc:graphicFrameChg>
        <pc:graphicFrameChg chg="del">
          <ac:chgData name="Humberto Ugarte Carpena" userId="8d1c739f-cb5d-4b90-ab63-618207b88765" providerId="ADAL" clId="{7B295932-907A-4117-96F9-415F2AEFD7BF}" dt="2022-08-15T17:29:11.026" v="1015" actId="478"/>
          <ac:graphicFrameMkLst>
            <pc:docMk/>
            <pc:sldMk cId="1968123807" sldId="334"/>
            <ac:graphicFrameMk id="16" creationId="{B9C6F667-92D5-8EFF-CD0B-608320606D55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04T18:24:57.213" v="203" actId="21"/>
        <pc:sldMkLst>
          <pc:docMk/>
          <pc:sldMk cId="1088645916" sldId="341"/>
        </pc:sldMkLst>
        <pc:graphicFrameChg chg="del">
          <ac:chgData name="Humberto Ugarte Carpena" userId="8d1c739f-cb5d-4b90-ab63-618207b88765" providerId="ADAL" clId="{7B295932-907A-4117-96F9-415F2AEFD7BF}" dt="2022-08-04T18:21:56.441" v="157" actId="478"/>
          <ac:graphicFrameMkLst>
            <pc:docMk/>
            <pc:sldMk cId="1088645916" sldId="341"/>
            <ac:graphicFrameMk id="3" creationId="{A425FFD0-065C-62FD-19EE-0F604C132276}"/>
          </ac:graphicFrameMkLst>
        </pc:graphicFrameChg>
        <pc:graphicFrameChg chg="add mod modGraphic">
          <ac:chgData name="Humberto Ugarte Carpena" userId="8d1c739f-cb5d-4b90-ab63-618207b88765" providerId="ADAL" clId="{7B295932-907A-4117-96F9-415F2AEFD7BF}" dt="2022-08-04T18:24:23.621" v="194" actId="14100"/>
          <ac:graphicFrameMkLst>
            <pc:docMk/>
            <pc:sldMk cId="1088645916" sldId="341"/>
            <ac:graphicFrameMk id="4" creationId="{E3FE7608-0B35-1554-79B1-06D9365D1E4A}"/>
          </ac:graphicFrameMkLst>
        </pc:graphicFrameChg>
        <pc:graphicFrameChg chg="add del mod modGraphic">
          <ac:chgData name="Humberto Ugarte Carpena" userId="8d1c739f-cb5d-4b90-ab63-618207b88765" providerId="ADAL" clId="{7B295932-907A-4117-96F9-415F2AEFD7BF}" dt="2022-08-04T18:24:57.213" v="203" actId="21"/>
          <ac:graphicFrameMkLst>
            <pc:docMk/>
            <pc:sldMk cId="1088645916" sldId="341"/>
            <ac:graphicFrameMk id="6" creationId="{90D536D6-0826-928F-DEF7-A16B16BF7089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15T17:23:46.306" v="992" actId="478"/>
        <pc:sldMkLst>
          <pc:docMk/>
          <pc:sldMk cId="2930691615" sldId="358"/>
        </pc:sldMkLst>
        <pc:spChg chg="mod">
          <ac:chgData name="Humberto Ugarte Carpena" userId="8d1c739f-cb5d-4b90-ab63-618207b88765" providerId="ADAL" clId="{7B295932-907A-4117-96F9-415F2AEFD7BF}" dt="2022-08-04T17:02:30.169" v="11" actId="20577"/>
          <ac:spMkLst>
            <pc:docMk/>
            <pc:sldMk cId="2930691615" sldId="358"/>
            <ac:spMk id="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15T17:23:46.306" v="992" actId="478"/>
          <ac:spMkLst>
            <pc:docMk/>
            <pc:sldMk cId="2930691615" sldId="358"/>
            <ac:spMk id="5" creationId="{8E2CFCB9-11F7-FD81-70FB-148FACF85DF5}"/>
          </ac:spMkLst>
        </pc:spChg>
        <pc:graphicFrameChg chg="modGraphic">
          <ac:chgData name="Humberto Ugarte Carpena" userId="8d1c739f-cb5d-4b90-ab63-618207b88765" providerId="ADAL" clId="{7B295932-907A-4117-96F9-415F2AEFD7BF}" dt="2022-08-04T17:02:34.621" v="19" actId="20577"/>
          <ac:graphicFrameMkLst>
            <pc:docMk/>
            <pc:sldMk cId="2930691615" sldId="358"/>
            <ac:graphicFrameMk id="4" creationId="{00000000-0000-0000-0000-000000000000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04T18:24:58.421" v="204"/>
        <pc:sldMkLst>
          <pc:docMk/>
          <pc:sldMk cId="2114101137" sldId="362"/>
        </pc:sldMkLst>
        <pc:graphicFrameChg chg="add del mod">
          <ac:chgData name="Humberto Ugarte Carpena" userId="8d1c739f-cb5d-4b90-ab63-618207b88765" providerId="ADAL" clId="{7B295932-907A-4117-96F9-415F2AEFD7BF}" dt="2022-08-04T18:22:52.686" v="162"/>
          <ac:graphicFrameMkLst>
            <pc:docMk/>
            <pc:sldMk cId="2114101137" sldId="362"/>
            <ac:graphicFrameMk id="2" creationId="{116BE76B-33EA-4174-346D-7C879AFECABC}"/>
          </ac:graphicFrameMkLst>
        </pc:graphicFrameChg>
        <pc:graphicFrameChg chg="add del mod modGraphic">
          <ac:chgData name="Humberto Ugarte Carpena" userId="8d1c739f-cb5d-4b90-ab63-618207b88765" providerId="ADAL" clId="{7B295932-907A-4117-96F9-415F2AEFD7BF}" dt="2022-08-04T18:23:54.053" v="185" actId="21"/>
          <ac:graphicFrameMkLst>
            <pc:docMk/>
            <pc:sldMk cId="2114101137" sldId="362"/>
            <ac:graphicFrameMk id="3" creationId="{E4CA8758-E1A7-3D62-8EFB-5ACFC788C6B8}"/>
          </ac:graphicFrameMkLst>
        </pc:graphicFrameChg>
        <pc:graphicFrameChg chg="del">
          <ac:chgData name="Humberto Ugarte Carpena" userId="8d1c739f-cb5d-4b90-ab63-618207b88765" providerId="ADAL" clId="{7B295932-907A-4117-96F9-415F2AEFD7BF}" dt="2022-08-04T18:22:51.383" v="160" actId="478"/>
          <ac:graphicFrameMkLst>
            <pc:docMk/>
            <pc:sldMk cId="2114101137" sldId="362"/>
            <ac:graphicFrameMk id="6" creationId="{A1EADF5E-201F-7EB5-50B9-E3681E9B3D23}"/>
          </ac:graphicFrameMkLst>
        </pc:graphicFrameChg>
        <pc:graphicFrameChg chg="add mod">
          <ac:chgData name="Humberto Ugarte Carpena" userId="8d1c739f-cb5d-4b90-ab63-618207b88765" providerId="ADAL" clId="{7B295932-907A-4117-96F9-415F2AEFD7BF}" dt="2022-08-04T18:24:58.421" v="204"/>
          <ac:graphicFrameMkLst>
            <pc:docMk/>
            <pc:sldMk cId="2114101137" sldId="362"/>
            <ac:graphicFrameMk id="9" creationId="{6F4E9654-54DB-19E3-70AB-3ED2DBD39009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04T21:04:46.845" v="382" actId="207"/>
        <pc:sldMkLst>
          <pc:docMk/>
          <pc:sldMk cId="2564423536" sldId="363"/>
        </pc:sldMkLst>
        <pc:spChg chg="mod">
          <ac:chgData name="Humberto Ugarte Carpena" userId="8d1c739f-cb5d-4b90-ab63-618207b88765" providerId="ADAL" clId="{7B295932-907A-4117-96F9-415F2AEFD7BF}" dt="2022-08-04T18:34:34.033" v="221" actId="20577"/>
          <ac:spMkLst>
            <pc:docMk/>
            <pc:sldMk cId="2564423536" sldId="363"/>
            <ac:spMk id="2" creationId="{00000000-0000-0000-0000-000000000000}"/>
          </ac:spMkLst>
        </pc:spChg>
        <pc:graphicFrameChg chg="del">
          <ac:chgData name="Humberto Ugarte Carpena" userId="8d1c739f-cb5d-4b90-ab63-618207b88765" providerId="ADAL" clId="{7B295932-907A-4117-96F9-415F2AEFD7BF}" dt="2022-08-04T18:33:52.784" v="205" actId="478"/>
          <ac:graphicFrameMkLst>
            <pc:docMk/>
            <pc:sldMk cId="2564423536" sldId="363"/>
            <ac:graphicFrameMk id="3" creationId="{56BE21CC-2A4B-0420-B0DA-04798C8E576A}"/>
          </ac:graphicFrameMkLst>
        </pc:graphicFrameChg>
        <pc:graphicFrameChg chg="add del mod">
          <ac:chgData name="Humberto Ugarte Carpena" userId="8d1c739f-cb5d-4b90-ab63-618207b88765" providerId="ADAL" clId="{7B295932-907A-4117-96F9-415F2AEFD7BF}" dt="2022-08-04T18:33:54.281" v="207"/>
          <ac:graphicFrameMkLst>
            <pc:docMk/>
            <pc:sldMk cId="2564423536" sldId="363"/>
            <ac:graphicFrameMk id="4" creationId="{B3A7B25C-4A4D-E7F2-310F-685F2B7ACEAE}"/>
          </ac:graphicFrameMkLst>
        </pc:graphicFrameChg>
        <pc:graphicFrameChg chg="add mod modGraphic">
          <ac:chgData name="Humberto Ugarte Carpena" userId="8d1c739f-cb5d-4b90-ab63-618207b88765" providerId="ADAL" clId="{7B295932-907A-4117-96F9-415F2AEFD7BF}" dt="2022-08-04T21:04:46.845" v="382" actId="207"/>
          <ac:graphicFrameMkLst>
            <pc:docMk/>
            <pc:sldMk cId="2564423536" sldId="363"/>
            <ac:graphicFrameMk id="5" creationId="{C5219D81-527A-DD0F-211E-D6B4D96EA8E1}"/>
          </ac:graphicFrameMkLst>
        </pc:graphicFrameChg>
      </pc:sldChg>
      <pc:sldChg chg="addSp delSp modSp add mod">
        <pc:chgData name="Humberto Ugarte Carpena" userId="8d1c739f-cb5d-4b90-ab63-618207b88765" providerId="ADAL" clId="{7B295932-907A-4117-96F9-415F2AEFD7BF}" dt="2022-08-15T17:31:05.425" v="1123" actId="20577"/>
        <pc:sldMkLst>
          <pc:docMk/>
          <pc:sldMk cId="3496353377" sldId="364"/>
        </pc:sldMkLst>
        <pc:spChg chg="mod">
          <ac:chgData name="Humberto Ugarte Carpena" userId="8d1c739f-cb5d-4b90-ab63-618207b88765" providerId="ADAL" clId="{7B295932-907A-4117-96F9-415F2AEFD7BF}" dt="2022-08-15T17:22:45.445" v="986" actId="1076"/>
          <ac:spMkLst>
            <pc:docMk/>
            <pc:sldMk cId="3496353377" sldId="364"/>
            <ac:spMk id="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35:48.513" v="252" actId="478"/>
          <ac:spMkLst>
            <pc:docMk/>
            <pc:sldMk cId="3496353377" sldId="364"/>
            <ac:spMk id="4" creationId="{87CE8D01-F3A4-9996-F4AA-2EB4D8A0679E}"/>
          </ac:spMkLst>
        </pc:spChg>
        <pc:spChg chg="add mod">
          <ac:chgData name="Humberto Ugarte Carpena" userId="8d1c739f-cb5d-4b90-ab63-618207b88765" providerId="ADAL" clId="{7B295932-907A-4117-96F9-415F2AEFD7BF}" dt="2022-08-15T17:31:05.425" v="1123" actId="20577"/>
          <ac:spMkLst>
            <pc:docMk/>
            <pc:sldMk cId="3496353377" sldId="364"/>
            <ac:spMk id="6" creationId="{ABEC503C-7F55-A5F5-5F4C-EFC211277222}"/>
          </ac:spMkLst>
        </pc:spChg>
        <pc:spChg chg="add mod">
          <ac:chgData name="Humberto Ugarte Carpena" userId="8d1c739f-cb5d-4b90-ab63-618207b88765" providerId="ADAL" clId="{7B295932-907A-4117-96F9-415F2AEFD7BF}" dt="2022-08-15T17:22:41.606" v="985" actId="571"/>
          <ac:spMkLst>
            <pc:docMk/>
            <pc:sldMk cId="3496353377" sldId="364"/>
            <ac:spMk id="7" creationId="{1340D038-733E-445C-2C24-3EA94A0ABD7A}"/>
          </ac:spMkLst>
        </pc:spChg>
        <pc:spChg chg="add mod">
          <ac:chgData name="Humberto Ugarte Carpena" userId="8d1c739f-cb5d-4b90-ab63-618207b88765" providerId="ADAL" clId="{7B295932-907A-4117-96F9-415F2AEFD7BF}" dt="2022-08-15T17:22:41.606" v="985" actId="571"/>
          <ac:spMkLst>
            <pc:docMk/>
            <pc:sldMk cId="3496353377" sldId="364"/>
            <ac:spMk id="8" creationId="{6E38EFD1-D27C-F881-1021-06184CD58533}"/>
          </ac:spMkLst>
        </pc:spChg>
        <pc:graphicFrameChg chg="add del mod">
          <ac:chgData name="Humberto Ugarte Carpena" userId="8d1c739f-cb5d-4b90-ab63-618207b88765" providerId="ADAL" clId="{7B295932-907A-4117-96F9-415F2AEFD7BF}" dt="2022-08-04T21:15:44.661" v="389" actId="478"/>
          <ac:graphicFrameMkLst>
            <pc:docMk/>
            <pc:sldMk cId="3496353377" sldId="364"/>
            <ac:graphicFrameMk id="3" creationId="{00AEB55F-B5DE-725E-C578-695B7C39CBF0}"/>
          </ac:graphicFrameMkLst>
        </pc:graphicFrameChg>
        <pc:graphicFrameChg chg="add mod modGraphic">
          <ac:chgData name="Humberto Ugarte Carpena" userId="8d1c739f-cb5d-4b90-ab63-618207b88765" providerId="ADAL" clId="{7B295932-907A-4117-96F9-415F2AEFD7BF}" dt="2022-08-15T17:18:44.996" v="807" actId="14100"/>
          <ac:graphicFrameMkLst>
            <pc:docMk/>
            <pc:sldMk cId="3496353377" sldId="364"/>
            <ac:graphicFrameMk id="5" creationId="{2661AD21-0C45-13B0-7042-DE4419C3E25C}"/>
          </ac:graphicFrameMkLst>
        </pc:graphicFrameChg>
        <pc:graphicFrameChg chg="del modGraphic">
          <ac:chgData name="Humberto Ugarte Carpena" userId="8d1c739f-cb5d-4b90-ab63-618207b88765" providerId="ADAL" clId="{7B295932-907A-4117-96F9-415F2AEFD7BF}" dt="2022-08-04T18:35:29.333" v="249" actId="478"/>
          <ac:graphicFrameMkLst>
            <pc:docMk/>
            <pc:sldMk cId="3496353377" sldId="364"/>
            <ac:graphicFrameMk id="5" creationId="{C5219D81-527A-DD0F-211E-D6B4D96EA8E1}"/>
          </ac:graphicFrameMkLst>
        </pc:graphicFrameChg>
        <pc:picChg chg="add mod ord">
          <ac:chgData name="Humberto Ugarte Carpena" userId="8d1c739f-cb5d-4b90-ab63-618207b88765" providerId="ADAL" clId="{7B295932-907A-4117-96F9-415F2AEFD7BF}" dt="2022-08-15T17:22:45.445" v="986" actId="1076"/>
          <ac:picMkLst>
            <pc:docMk/>
            <pc:sldMk cId="3496353377" sldId="364"/>
            <ac:picMk id="3" creationId="{C28C1F44-A7FC-ABA5-5677-FD3E9C13D302}"/>
          </ac:picMkLst>
        </pc:picChg>
        <pc:picChg chg="add mod">
          <ac:chgData name="Humberto Ugarte Carpena" userId="8d1c739f-cb5d-4b90-ab63-618207b88765" providerId="ADAL" clId="{7B295932-907A-4117-96F9-415F2AEFD7BF}" dt="2022-08-15T17:22:45.445" v="986" actId="1076"/>
          <ac:picMkLst>
            <pc:docMk/>
            <pc:sldMk cId="3496353377" sldId="364"/>
            <ac:picMk id="4" creationId="{637C5F7E-1F5C-4E88-AE40-9483E83D6AF5}"/>
          </ac:picMkLst>
        </pc:picChg>
        <pc:picChg chg="add mod">
          <ac:chgData name="Humberto Ugarte Carpena" userId="8d1c739f-cb5d-4b90-ab63-618207b88765" providerId="ADAL" clId="{7B295932-907A-4117-96F9-415F2AEFD7BF}" dt="2022-08-15T17:22:41.606" v="985" actId="571"/>
          <ac:picMkLst>
            <pc:docMk/>
            <pc:sldMk cId="3496353377" sldId="364"/>
            <ac:picMk id="9" creationId="{69086639-6C63-4E79-E234-02DEDB6035EB}"/>
          </ac:picMkLst>
        </pc:picChg>
        <pc:picChg chg="add mod">
          <ac:chgData name="Humberto Ugarte Carpena" userId="8d1c739f-cb5d-4b90-ab63-618207b88765" providerId="ADAL" clId="{7B295932-907A-4117-96F9-415F2AEFD7BF}" dt="2022-08-15T17:22:41.606" v="985" actId="571"/>
          <ac:picMkLst>
            <pc:docMk/>
            <pc:sldMk cId="3496353377" sldId="364"/>
            <ac:picMk id="10" creationId="{58191FDC-8DDF-BF99-74BB-EED88B8A37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AC251-AF19-49F0-B43A-5EA672029BDD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E021F-A551-4B03-8A82-6EF255BAFF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802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1"/>
          <p:cNvSpPr>
            <a:spLocks noGrp="1"/>
          </p:cNvSpPr>
          <p:nvPr>
            <p:ph type="title" hasCustomPrompt="1"/>
          </p:nvPr>
        </p:nvSpPr>
        <p:spPr>
          <a:xfrm>
            <a:off x="1495023" y="2766218"/>
            <a:ext cx="10515600" cy="2320937"/>
          </a:xfrm>
          <a:prstGeom prst="rect">
            <a:avLst/>
          </a:prstGeom>
        </p:spPr>
        <p:txBody>
          <a:bodyPr/>
          <a:lstStyle>
            <a:lvl1pPr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s-AR" sz="6000" b="1" dirty="0"/>
              <a:t>Nombre de </a:t>
            </a:r>
            <a:br>
              <a:rPr lang="es-AR" sz="6000" b="1" dirty="0"/>
            </a:br>
            <a:r>
              <a:rPr lang="es-AR" sz="6000" b="1" dirty="0"/>
              <a:t>la presentación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0727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3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1152031" cy="58791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s-AR" b="1" dirty="0"/>
              <a:t>Título</a:t>
            </a:r>
            <a:endParaRPr lang="es-AR" dirty="0"/>
          </a:p>
        </p:txBody>
      </p:sp>
      <p:sp>
        <p:nvSpPr>
          <p:cNvPr id="8" name="Marcador de texto 16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71642"/>
            <a:ext cx="11152031" cy="4932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latin typeface="+mj-lt"/>
              </a:defRPr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5367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3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696531" y="979488"/>
            <a:ext cx="11267941" cy="436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latin typeface="+mj-lt"/>
              </a:defRPr>
            </a:lvl1pPr>
          </a:lstStyle>
          <a:p>
            <a:pPr lvl="0"/>
            <a:r>
              <a:rPr lang="es-AR" i="1" dirty="0">
                <a:latin typeface="+mj-lt"/>
              </a:rPr>
              <a:t>Subtítulo</a:t>
            </a:r>
            <a:endParaRPr lang="es-AR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1584098" y="2785056"/>
            <a:ext cx="2331077" cy="23310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/>
          <p:cNvSpPr/>
          <p:nvPr userDrawn="1"/>
        </p:nvSpPr>
        <p:spPr>
          <a:xfrm>
            <a:off x="5123641" y="2785056"/>
            <a:ext cx="2331077" cy="23310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/>
          <p:cNvSpPr/>
          <p:nvPr userDrawn="1"/>
        </p:nvSpPr>
        <p:spPr>
          <a:xfrm>
            <a:off x="8663184" y="2785055"/>
            <a:ext cx="2331077" cy="23310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1648492" y="2913843"/>
            <a:ext cx="2331077" cy="2331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  <a:endParaRPr lang="es-AR" dirty="0"/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188035" y="2913842"/>
            <a:ext cx="2331077" cy="2331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  <a:endParaRPr lang="es-AR" dirty="0"/>
          </a:p>
        </p:txBody>
      </p:sp>
      <p:sp>
        <p:nvSpPr>
          <p:cNvPr id="20" name="Marcador de texto 17"/>
          <p:cNvSpPr>
            <a:spLocks noGrp="1"/>
          </p:cNvSpPr>
          <p:nvPr>
            <p:ph type="body" sz="quarter" idx="13" hasCustomPrompt="1"/>
          </p:nvPr>
        </p:nvSpPr>
        <p:spPr>
          <a:xfrm>
            <a:off x="8722213" y="2913841"/>
            <a:ext cx="2331077" cy="2331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  <a:endParaRPr lang="es-AR" dirty="0"/>
          </a:p>
        </p:txBody>
      </p:sp>
      <p:sp>
        <p:nvSpPr>
          <p:cNvPr id="21" name="Título 20"/>
          <p:cNvSpPr>
            <a:spLocks noGrp="1"/>
          </p:cNvSpPr>
          <p:nvPr>
            <p:ph type="title" hasCustomPrompt="1"/>
          </p:nvPr>
        </p:nvSpPr>
        <p:spPr>
          <a:xfrm>
            <a:off x="696530" y="176600"/>
            <a:ext cx="11267941" cy="6741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s-AR" b="1" dirty="0"/>
              <a:t>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2730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Marcador de posición de imagen 11"/>
          <p:cNvSpPr>
            <a:spLocks noGrp="1"/>
          </p:cNvSpPr>
          <p:nvPr>
            <p:ph type="pic" sz="quarter" idx="10"/>
          </p:nvPr>
        </p:nvSpPr>
        <p:spPr>
          <a:xfrm>
            <a:off x="8410575" y="0"/>
            <a:ext cx="3781425" cy="6858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AR" dirty="0"/>
          </a:p>
        </p:txBody>
      </p:sp>
      <p:sp>
        <p:nvSpPr>
          <p:cNvPr id="14" name="Título 13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7314127" cy="58791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s-AR" b="1" dirty="0"/>
              <a:t>Título</a:t>
            </a:r>
            <a:endParaRPr lang="es-AR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38313"/>
            <a:ext cx="7313613" cy="4392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81088"/>
            <a:ext cx="7313613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pPr lvl="0"/>
            <a:r>
              <a:rPr lang="es-AR" dirty="0">
                <a:latin typeface="+mn-lt"/>
              </a:rPr>
              <a:t>Subtítulo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718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735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6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7342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72890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370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34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>
          <a:xfrm>
            <a:off x="1533660" y="2598357"/>
            <a:ext cx="10515600" cy="266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AR" sz="6000" b="1" dirty="0"/>
              <a:t>Nombre de </a:t>
            </a:r>
            <a:br>
              <a:rPr lang="es-AR" sz="6000" b="1" dirty="0"/>
            </a:br>
            <a:r>
              <a:rPr lang="es-AR" sz="6000" b="1" dirty="0"/>
              <a:t>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2962699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60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6261" y="2909792"/>
            <a:ext cx="6540288" cy="1754853"/>
          </a:xfrm>
        </p:spPr>
        <p:txBody>
          <a:bodyPr/>
          <a:lstStyle/>
          <a:p>
            <a:r>
              <a:rPr lang="es-AR" sz="5000" dirty="0"/>
              <a:t>Capacitación Framework Automatización KARATE</a:t>
            </a:r>
            <a:br>
              <a:rPr lang="es-AR" sz="5700" dirty="0"/>
            </a:br>
            <a:br>
              <a:rPr lang="es-AR" sz="2500" b="0" dirty="0"/>
            </a:br>
            <a:r>
              <a:rPr lang="es-AR" sz="2500" b="0" dirty="0"/>
              <a:t> </a:t>
            </a:r>
            <a:r>
              <a:rPr lang="es-AR" sz="2000" b="0" dirty="0"/>
              <a:t>15</a:t>
            </a:r>
            <a:r>
              <a:rPr lang="es-AR" sz="2500" b="0" dirty="0"/>
              <a:t> </a:t>
            </a:r>
            <a:r>
              <a:rPr lang="es-AR" sz="2000" b="0" dirty="0"/>
              <a:t>Septiembre 2022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371CF9-FCF9-47C8-A94E-9274712D54D6}"/>
              </a:ext>
            </a:extLst>
          </p:cNvPr>
          <p:cNvSpPr txBox="1"/>
          <p:nvPr/>
        </p:nvSpPr>
        <p:spPr>
          <a:xfrm>
            <a:off x="346261" y="1676400"/>
            <a:ext cx="5645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latin typeface="+mj-lt"/>
              </a:rPr>
              <a:t>Servicio de Automatización</a:t>
            </a:r>
            <a:endParaRPr lang="es-PE" sz="4000" b="1" dirty="0">
              <a:latin typeface="+mj-lt"/>
            </a:endParaRPr>
          </a:p>
        </p:txBody>
      </p:sp>
      <p:pic>
        <p:nvPicPr>
          <p:cNvPr id="4" name="Picture 2" descr="GitHub - vhc-prestashop-peru/niubiz: Módulo de integración con Visa,  Mastercard, American Express y otras tarjetas del mercado Peruano.">
            <a:extLst>
              <a:ext uri="{FF2B5EF4-FFF2-40B4-BE49-F238E27FC236}">
                <a16:creationId xmlns:a16="http://schemas.microsoft.com/office/drawing/2014/main" id="{A25161EC-A724-417F-9CAB-65B770870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55" y="3125232"/>
            <a:ext cx="29051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74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484" y="374846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Ejecuciones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B83AD6-0966-46E9-83AD-C624C598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7" y="1228955"/>
            <a:ext cx="8456129" cy="50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7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484" y="374846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Ejecuciones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137A6B-1694-4E26-829A-A81CDA73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953" y="668802"/>
            <a:ext cx="6383621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484" y="374846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Ejecuciones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22E315-287F-431F-A207-07F3EF777523}"/>
              </a:ext>
            </a:extLst>
          </p:cNvPr>
          <p:cNvSpPr/>
          <p:nvPr/>
        </p:nvSpPr>
        <p:spPr>
          <a:xfrm>
            <a:off x="1298957" y="1091342"/>
            <a:ext cx="2469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accent5">
                    <a:lumMod val="50000"/>
                  </a:schemeClr>
                </a:solidFill>
              </a:rPr>
              <a:t>Línea de comando</a:t>
            </a:r>
            <a:endParaRPr lang="es-PE" sz="2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3D8813-4434-408B-B538-6AAD7E73B65C}"/>
              </a:ext>
            </a:extLst>
          </p:cNvPr>
          <p:cNvSpPr/>
          <p:nvPr/>
        </p:nvSpPr>
        <p:spPr>
          <a:xfrm>
            <a:off x="2155135" y="1718024"/>
            <a:ext cx="8660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ejecución CLI es similar a la ejecución a la ejecución del IDE</a:t>
            </a:r>
          </a:p>
          <a:p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6C8BF2-4276-4F8A-B7D4-829804B9E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16" y="1977829"/>
            <a:ext cx="86487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7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9984" y="278752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Prueba API</a:t>
            </a:r>
          </a:p>
        </p:txBody>
      </p: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2661AD21-0C45-13B0-7042-DE4419C3E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05578"/>
              </p:ext>
            </p:extLst>
          </p:nvPr>
        </p:nvGraphicFramePr>
        <p:xfrm>
          <a:off x="1416932" y="6094155"/>
          <a:ext cx="8128000" cy="622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471182375"/>
                    </a:ext>
                  </a:extLst>
                </a:gridCol>
              </a:tblGrid>
              <a:tr h="622379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133606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E4A614EF-664E-41E3-BDF2-A85618140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6" y="1204694"/>
            <a:ext cx="114395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1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afe y computadora wallpape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1" r="15966"/>
          <a:stretch/>
        </p:blipFill>
        <p:spPr bwMode="auto">
          <a:xfrm>
            <a:off x="0" y="0"/>
            <a:ext cx="5501640" cy="686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37310" y="556319"/>
            <a:ext cx="3703320" cy="587912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66" name="Imagen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75" y="5826227"/>
            <a:ext cx="2004180" cy="80021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104139" y="969364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CuadroTexto 17"/>
          <p:cNvSpPr txBox="1"/>
          <p:nvPr/>
        </p:nvSpPr>
        <p:spPr>
          <a:xfrm>
            <a:off x="5916915" y="2017098"/>
            <a:ext cx="202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Framework Técnico</a:t>
            </a:r>
          </a:p>
        </p:txBody>
      </p:sp>
      <p:sp>
        <p:nvSpPr>
          <p:cNvPr id="19" name="Elipse 18"/>
          <p:cNvSpPr/>
          <p:nvPr/>
        </p:nvSpPr>
        <p:spPr>
          <a:xfrm>
            <a:off x="5123296" y="1841764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CuadroTexto 19"/>
          <p:cNvSpPr txBox="1"/>
          <p:nvPr/>
        </p:nvSpPr>
        <p:spPr>
          <a:xfrm>
            <a:off x="5850740" y="379368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Instalación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890527" y="1144231"/>
            <a:ext cx="222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Introducción a Karate</a:t>
            </a:r>
          </a:p>
        </p:txBody>
      </p:sp>
      <p:sp>
        <p:nvSpPr>
          <p:cNvPr id="23" name="Elipse 22"/>
          <p:cNvSpPr/>
          <p:nvPr/>
        </p:nvSpPr>
        <p:spPr>
          <a:xfrm>
            <a:off x="5131509" y="2718563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CuadroTexto 28"/>
          <p:cNvSpPr txBox="1"/>
          <p:nvPr/>
        </p:nvSpPr>
        <p:spPr>
          <a:xfrm>
            <a:off x="5916915" y="2907898"/>
            <a:ext cx="191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Requisitos Previos</a:t>
            </a:r>
          </a:p>
        </p:txBody>
      </p:sp>
      <p:sp>
        <p:nvSpPr>
          <p:cNvPr id="24" name="Elipse 23"/>
          <p:cNvSpPr/>
          <p:nvPr/>
        </p:nvSpPr>
        <p:spPr>
          <a:xfrm>
            <a:off x="5123296" y="3629993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D562C84-96F3-E5BD-9102-DFC35E7C43D8}"/>
              </a:ext>
            </a:extLst>
          </p:cNvPr>
          <p:cNvSpPr txBox="1"/>
          <p:nvPr/>
        </p:nvSpPr>
        <p:spPr>
          <a:xfrm>
            <a:off x="5894982" y="4730692"/>
            <a:ext cx="23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Ejecuciones (GUI y CLI)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12C51D5-ABB8-AC94-4B08-5184864C06C1}"/>
              </a:ext>
            </a:extLst>
          </p:cNvPr>
          <p:cNvSpPr/>
          <p:nvPr/>
        </p:nvSpPr>
        <p:spPr>
          <a:xfrm>
            <a:off x="5123296" y="4554686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719995-8BB6-4EE4-A1B2-FA700E42649D}"/>
              </a:ext>
            </a:extLst>
          </p:cNvPr>
          <p:cNvSpPr txBox="1"/>
          <p:nvPr/>
        </p:nvSpPr>
        <p:spPr>
          <a:xfrm>
            <a:off x="5996282" y="5746020"/>
            <a:ext cx="124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Prueba API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A3FD783-74AE-4717-A800-811F133FAA81}"/>
              </a:ext>
            </a:extLst>
          </p:cNvPr>
          <p:cNvSpPr/>
          <p:nvPr/>
        </p:nvSpPr>
        <p:spPr>
          <a:xfrm>
            <a:off x="5145229" y="5516938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 descr="https://cdn-icons-png.flaticon.com/512/1436/1436716.png">
            <a:extLst>
              <a:ext uri="{FF2B5EF4-FFF2-40B4-BE49-F238E27FC236}">
                <a16:creationId xmlns:a16="http://schemas.microsoft.com/office/drawing/2014/main" id="{52AACE50-E866-4C5E-A1F8-F303B11D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38" y="1064215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1958/1958738.png">
            <a:extLst>
              <a:ext uri="{FF2B5EF4-FFF2-40B4-BE49-F238E27FC236}">
                <a16:creationId xmlns:a16="http://schemas.microsoft.com/office/drawing/2014/main" id="{71788E0D-F87A-4EF3-B5F7-443EB5D30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61" y="1939747"/>
            <a:ext cx="497313" cy="4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-png.flaticon.com/512/5109/5109487.png">
            <a:extLst>
              <a:ext uri="{FF2B5EF4-FFF2-40B4-BE49-F238E27FC236}">
                <a16:creationId xmlns:a16="http://schemas.microsoft.com/office/drawing/2014/main" id="{C91F9DC8-1C71-4411-8202-7F348A580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488" y="2883354"/>
            <a:ext cx="390418" cy="39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2593/2593066.png">
            <a:extLst>
              <a:ext uri="{FF2B5EF4-FFF2-40B4-BE49-F238E27FC236}">
                <a16:creationId xmlns:a16="http://schemas.microsoft.com/office/drawing/2014/main" id="{16707088-C8F7-4DA6-ABBE-2D70292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64" y="3749891"/>
            <a:ext cx="442645" cy="4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cons-png.flaticon.com/512/416/416255.png">
            <a:extLst>
              <a:ext uri="{FF2B5EF4-FFF2-40B4-BE49-F238E27FC236}">
                <a16:creationId xmlns:a16="http://schemas.microsoft.com/office/drawing/2014/main" id="{57421D45-5954-4D1D-A224-A8309B16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93" y="4646440"/>
            <a:ext cx="481816" cy="4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cons-png.flaticon.com/512/2116/2116935.png">
            <a:extLst>
              <a:ext uri="{FF2B5EF4-FFF2-40B4-BE49-F238E27FC236}">
                <a16:creationId xmlns:a16="http://schemas.microsoft.com/office/drawing/2014/main" id="{D0BF4148-FF1E-49F3-AF79-B9DD46CA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82" y="5638523"/>
            <a:ext cx="476829" cy="47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9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944" y="418368"/>
            <a:ext cx="9875764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Introducción a Karate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60F5D5D-65A8-4C65-B54B-89FB10CC29AD}"/>
              </a:ext>
            </a:extLst>
          </p:cNvPr>
          <p:cNvSpPr/>
          <p:nvPr/>
        </p:nvSpPr>
        <p:spPr>
          <a:xfrm>
            <a:off x="927892" y="2077643"/>
            <a:ext cx="4190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Karate es un marco de automatización de pruebas de uso general de código abierto que puede realizar secuencias de comandos de llamadas a puntos finales HTTP y afirmar que las respuestas JSON o XML son las esperadas.</a:t>
            </a:r>
            <a:endParaRPr lang="es-PE" sz="2000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7FFA9ED-78C3-4C18-B4DE-6E695897F434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Picture 2" descr="https://cdn-icons-png.flaticon.com/512/1436/1436716.png">
            <a:extLst>
              <a:ext uri="{FF2B5EF4-FFF2-40B4-BE49-F238E27FC236}">
                <a16:creationId xmlns:a16="http://schemas.microsoft.com/office/drawing/2014/main" id="{975711B5-A71C-4555-A8A3-E05CCF16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3" y="424520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5FBBE87-6CA8-488B-B47A-C44F2F990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26" y="1463346"/>
            <a:ext cx="3231253" cy="33996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3C8272-ADEF-4CFA-8E76-7F5F400DB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816" y="5020005"/>
            <a:ext cx="4772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8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60F5D5D-65A8-4C65-B54B-89FB10CC29AD}"/>
              </a:ext>
            </a:extLst>
          </p:cNvPr>
          <p:cNvSpPr/>
          <p:nvPr/>
        </p:nvSpPr>
        <p:spPr>
          <a:xfrm>
            <a:off x="625687" y="1157114"/>
            <a:ext cx="4572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/>
              <a:t>Principales ventajas de Karate</a:t>
            </a:r>
          </a:p>
          <a:p>
            <a:br>
              <a:rPr lang="es-PE" dirty="0"/>
            </a:br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AFA0E8-0210-4570-B0A2-03374734A615}"/>
              </a:ext>
            </a:extLst>
          </p:cNvPr>
          <p:cNvSpPr/>
          <p:nvPr/>
        </p:nvSpPr>
        <p:spPr>
          <a:xfrm>
            <a:off x="1606825" y="1851345"/>
            <a:ext cx="965728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Karate es perfecto para personas que no tienen un conocimiento avanzado en lenguajes de </a:t>
            </a:r>
            <a:r>
              <a:rPr lang="es-ES" sz="2000" dirty="0" err="1"/>
              <a:t>programacion</a:t>
            </a:r>
            <a:r>
              <a:rPr lang="es-ES" sz="2000" dirty="0"/>
              <a:t> Orientado a Objetos como Java.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Los scripts no necesitan formato, ni  compilación o IDE, además, se puede trabajar de forma colaborativa utilizando Git / SCM estándar.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Esta fundamentado en el estándar </a:t>
            </a:r>
            <a:r>
              <a:rPr lang="es-ES" sz="2000" dirty="0" err="1"/>
              <a:t>Cucumber</a:t>
            </a:r>
            <a:r>
              <a:rPr lang="es-ES" sz="2000" dirty="0"/>
              <a:t> / </a:t>
            </a:r>
            <a:r>
              <a:rPr lang="es-ES" sz="2000" dirty="0" err="1"/>
              <a:t>Gherkin</a:t>
            </a:r>
            <a:r>
              <a:rPr lang="es-ES" sz="2000" dirty="0"/>
              <a:t>, con soporte 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La sintaxis DSL permite  JSON y XML, igualmente, las expresiones </a:t>
            </a:r>
            <a:r>
              <a:rPr lang="es-ES" sz="2000" dirty="0" err="1"/>
              <a:t>JsonPath</a:t>
            </a:r>
            <a:r>
              <a:rPr lang="es-ES" sz="2000" dirty="0"/>
              <a:t> y </a:t>
            </a:r>
            <a:r>
              <a:rPr lang="es-ES" sz="2000" dirty="0" err="1"/>
              <a:t>XPath</a:t>
            </a:r>
            <a:r>
              <a:rPr lang="es-E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Permite probar las respuestas  dinámicas de </a:t>
            </a:r>
            <a:r>
              <a:rPr lang="es-ES" sz="2000" dirty="0" err="1"/>
              <a:t>GraphQL</a:t>
            </a:r>
            <a:r>
              <a:rPr lang="es-ES" sz="2000" dirty="0"/>
              <a:t> API-s.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Los datos  se pueden expresar en línea, en tablas JSON , XML , </a:t>
            </a:r>
            <a:r>
              <a:rPr lang="es-ES" sz="2000" dirty="0" err="1"/>
              <a:t>Cucumber</a:t>
            </a:r>
            <a:r>
              <a:rPr lang="es-ES" sz="2000" dirty="0"/>
              <a:t> </a:t>
            </a:r>
            <a:r>
              <a:rPr lang="es-ES" sz="2000" dirty="0" err="1"/>
              <a:t>Scenario</a:t>
            </a:r>
            <a:r>
              <a:rPr lang="es-ES" sz="2000" dirty="0"/>
              <a:t> </a:t>
            </a:r>
            <a:r>
              <a:rPr lang="es-ES" sz="2000" dirty="0" err="1"/>
              <a:t>Outline</a:t>
            </a:r>
            <a:r>
              <a:rPr lang="es-ES" sz="2000" dirty="0"/>
              <a:t> o un enfoque de generador de carga útil exclusivo de Karate, esto permite que las pruebas sean legibles.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2800F80-4DA5-43DE-8375-445D7627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944" y="418368"/>
            <a:ext cx="9875764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Introducción a Karate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18B0974-3775-443A-BF44-77258F88CED8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https://cdn-icons-png.flaticon.com/512/1436/1436716.png">
            <a:extLst>
              <a:ext uri="{FF2B5EF4-FFF2-40B4-BE49-F238E27FC236}">
                <a16:creationId xmlns:a16="http://schemas.microsoft.com/office/drawing/2014/main" id="{03828073-F404-4510-ABE8-E636CE26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3" y="424520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2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Optimizing Your End-to-End Browser Test Coverage | by Dan Widing |  ProdPerfect | Medium">
            <a:extLst>
              <a:ext uri="{FF2B5EF4-FFF2-40B4-BE49-F238E27FC236}">
                <a16:creationId xmlns:a16="http://schemas.microsoft.com/office/drawing/2014/main" id="{3986DA62-14B2-4034-9593-507D8FCB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65" y="1019856"/>
            <a:ext cx="3591069" cy="35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C21E464-1208-4B75-AF2F-92DD3FE10526}"/>
              </a:ext>
            </a:extLst>
          </p:cNvPr>
          <p:cNvSpPr/>
          <p:nvPr/>
        </p:nvSpPr>
        <p:spPr>
          <a:xfrm>
            <a:off x="1431135" y="1867303"/>
            <a:ext cx="36807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Este proyecto abarca a la utilización del </a:t>
            </a:r>
            <a:r>
              <a:rPr lang="es-ES" dirty="0" err="1"/>
              <a:t>framework</a:t>
            </a:r>
            <a:r>
              <a:rPr lang="es-ES" dirty="0"/>
              <a:t> karate para las pruebas de servicios, creando producto </a:t>
            </a:r>
            <a:r>
              <a:rPr lang="es-ES" dirty="0" err="1"/>
              <a:t>util</a:t>
            </a:r>
            <a:r>
              <a:rPr lang="es-ES" dirty="0"/>
              <a:t> y usable para desarrollar diferentes tipos de pruebas.</a:t>
            </a:r>
          </a:p>
          <a:p>
            <a:pPr algn="just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E273570-062E-4968-AC0B-2323DE79E08E}"/>
              </a:ext>
            </a:extLst>
          </p:cNvPr>
          <p:cNvSpPr/>
          <p:nvPr/>
        </p:nvSpPr>
        <p:spPr>
          <a:xfrm>
            <a:off x="2352161" y="4909679"/>
            <a:ext cx="7880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Un </a:t>
            </a:r>
            <a:r>
              <a:rPr lang="es-ES" dirty="0" err="1"/>
              <a:t>framework</a:t>
            </a:r>
            <a:r>
              <a:rPr lang="es-ES" dirty="0"/>
              <a:t> de automatización nos permite tener un conjunto de pautas o reglas para la generación de casos de prueba y estandarizar la ejecución de pruebas tales como UI, </a:t>
            </a:r>
            <a:r>
              <a:rPr lang="es-ES" dirty="0" err="1"/>
              <a:t>API,entre</a:t>
            </a:r>
            <a:r>
              <a:rPr lang="es-ES" dirty="0"/>
              <a:t> otras.</a:t>
            </a:r>
            <a:endParaRPr lang="es-PE" dirty="0"/>
          </a:p>
        </p:txBody>
      </p:sp>
      <p:pic>
        <p:nvPicPr>
          <p:cNvPr id="3077" name="Picture 5" descr="https://cdn-icons-png.flaticon.com/512/2163/2163243.png">
            <a:extLst>
              <a:ext uri="{FF2B5EF4-FFF2-40B4-BE49-F238E27FC236}">
                <a16:creationId xmlns:a16="http://schemas.microsoft.com/office/drawing/2014/main" id="{3FAC3537-9FC4-4469-BA6D-BC23A3042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81" y="4713200"/>
            <a:ext cx="1119809" cy="111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BE022953-0A15-4326-9678-542E89D7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944" y="418368"/>
            <a:ext cx="9875764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Introducción a Karate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D7F2937-F546-4C24-9F2B-0B01096750B5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4" name="Picture 2" descr="https://cdn-icons-png.flaticon.com/512/1436/1436716.png">
            <a:extLst>
              <a:ext uri="{FF2B5EF4-FFF2-40B4-BE49-F238E27FC236}">
                <a16:creationId xmlns:a16="http://schemas.microsoft.com/office/drawing/2014/main" id="{38994186-0139-479C-A758-ABB0428A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3" y="424520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7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3F71DE-229F-4D6C-BCB5-DC137050FF3C}"/>
              </a:ext>
            </a:extLst>
          </p:cNvPr>
          <p:cNvSpPr/>
          <p:nvPr/>
        </p:nvSpPr>
        <p:spPr>
          <a:xfrm>
            <a:off x="1358347" y="1800353"/>
            <a:ext cx="776577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MAVEN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 para las dependencias y librerías.</a:t>
            </a:r>
          </a:p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PAGE OBJECT MODEL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, para la reutilización de componentes.</a:t>
            </a:r>
          </a:p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CUCUMBER (</a:t>
            </a:r>
            <a:r>
              <a:rPr lang="es-ES" sz="2000" b="1" dirty="0" err="1">
                <a:solidFill>
                  <a:srgbClr val="2C3E50"/>
                </a:solidFill>
                <a:latin typeface="-apple-system"/>
              </a:rPr>
              <a:t>Gherkin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) 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para la capa usuario y entender el proceso de automatización.</a:t>
            </a:r>
          </a:p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del lenguaje de programación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JAVA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 para la construcción de los scripts.</a:t>
            </a:r>
          </a:p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KEYWORD DRIVEN, 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para la asignación de diversas acciones dentro de la ejecución.</a:t>
            </a:r>
          </a:p>
          <a:p>
            <a:pPr>
              <a:buFont typeface="+mj-lt"/>
              <a:buAutoNum type="arabicPeriod"/>
            </a:pPr>
            <a:r>
              <a:rPr lang="es-ES" sz="2000" dirty="0">
                <a:solidFill>
                  <a:srgbClr val="2C3E50"/>
                </a:solidFill>
                <a:latin typeface="-apple-system"/>
              </a:rPr>
              <a:t>Uso de </a:t>
            </a:r>
            <a:r>
              <a:rPr lang="es-ES" sz="2000" b="1" dirty="0">
                <a:solidFill>
                  <a:srgbClr val="2C3E50"/>
                </a:solidFill>
                <a:latin typeface="-apple-system"/>
              </a:rPr>
              <a:t>EXCEL, JSON </a:t>
            </a:r>
            <a:r>
              <a:rPr lang="es-ES" sz="2000" dirty="0">
                <a:solidFill>
                  <a:srgbClr val="2C3E50"/>
                </a:solidFill>
                <a:latin typeface="-apple-system"/>
              </a:rPr>
              <a:t>para el manejo de los datos a nivel usuario ejecutor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601644-9891-4CB1-B39F-B863F6946A20}"/>
              </a:ext>
            </a:extLst>
          </p:cNvPr>
          <p:cNvSpPr txBox="1">
            <a:spLocks/>
          </p:cNvSpPr>
          <p:nvPr/>
        </p:nvSpPr>
        <p:spPr>
          <a:xfrm>
            <a:off x="1270944" y="418368"/>
            <a:ext cx="9875764" cy="587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Framework Técnico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B9DA4C0-E7E7-44D6-BE43-9447E3627A84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Picture 4" descr="https://cdn-icons-png.flaticon.com/512/1958/1958738.png">
            <a:extLst>
              <a:ext uri="{FF2B5EF4-FFF2-40B4-BE49-F238E27FC236}">
                <a16:creationId xmlns:a16="http://schemas.microsoft.com/office/drawing/2014/main" id="{BDE8D0C1-75FE-44C5-B818-43967065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7" y="453171"/>
            <a:ext cx="499702" cy="4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81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43849" y="1483532"/>
            <a:ext cx="447358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ES" dirty="0"/>
              <a:t>Antes de utilizar este proyecto, solo necesita tener JDK 8 y Maven instalado en su computadora.</a:t>
            </a:r>
            <a:endParaRPr lang="es-E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B51894D-C38D-4802-B826-9B3B4FA11A85}"/>
              </a:ext>
            </a:extLst>
          </p:cNvPr>
          <p:cNvSpPr txBox="1">
            <a:spLocks/>
          </p:cNvSpPr>
          <p:nvPr/>
        </p:nvSpPr>
        <p:spPr>
          <a:xfrm>
            <a:off x="1270944" y="418368"/>
            <a:ext cx="9875764" cy="587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Requisitos Previos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825207C-AE1F-4BFB-BE50-26CE4086A035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6" descr="https://cdn-icons-png.flaticon.com/512/5109/5109487.png">
            <a:extLst>
              <a:ext uri="{FF2B5EF4-FFF2-40B4-BE49-F238E27FC236}">
                <a16:creationId xmlns:a16="http://schemas.microsoft.com/office/drawing/2014/main" id="{A7ACAE43-EE35-458D-911C-5422289C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32" y="418368"/>
            <a:ext cx="515910" cy="5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va 9 JDK - 64 bits  8 jdk Imagen 1">
            <a:extLst>
              <a:ext uri="{FF2B5EF4-FFF2-40B4-BE49-F238E27FC236}">
                <a16:creationId xmlns:a16="http://schemas.microsoft.com/office/drawing/2014/main" id="{F0439202-29F1-4A82-8C0A-C0738017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41" y="1204706"/>
            <a:ext cx="38766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: ¿Qué es Maven? ¿Qué es el archivo pom.xml? | campusMVP.es">
            <a:extLst>
              <a:ext uri="{FF2B5EF4-FFF2-40B4-BE49-F238E27FC236}">
                <a16:creationId xmlns:a16="http://schemas.microsoft.com/office/drawing/2014/main" id="{BB57EC7F-E1D1-4148-B9B0-39275B16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4098479"/>
            <a:ext cx="6477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4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8744" y="415604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Instalación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7C4EE6-145D-4850-BD86-101A899B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55" y="1645340"/>
            <a:ext cx="10868025" cy="253365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D88E0AF-BD21-4751-829E-8AEFC76EEC21}"/>
              </a:ext>
            </a:extLst>
          </p:cNvPr>
          <p:cNvSpPr/>
          <p:nvPr/>
        </p:nvSpPr>
        <p:spPr>
          <a:xfrm>
            <a:off x="418744" y="415604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8" descr="https://cdn-icons-png.flaticon.com/512/2593/2593066.png">
            <a:extLst>
              <a:ext uri="{FF2B5EF4-FFF2-40B4-BE49-F238E27FC236}">
                <a16:creationId xmlns:a16="http://schemas.microsoft.com/office/drawing/2014/main" id="{5808209A-4FED-4A85-9468-420D7D4F6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12" y="535502"/>
            <a:ext cx="442645" cy="4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14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679353-3BD9-4736-A15A-C1838857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64" y="1369087"/>
            <a:ext cx="6397113" cy="46037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484" y="374846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Ejecuciones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22E315-287F-431F-A207-07F3EF777523}"/>
              </a:ext>
            </a:extLst>
          </p:cNvPr>
          <p:cNvSpPr/>
          <p:nvPr/>
        </p:nvSpPr>
        <p:spPr>
          <a:xfrm>
            <a:off x="1129992" y="2701481"/>
            <a:ext cx="39666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Ejecución de pruebas a través del IDE.</a:t>
            </a:r>
          </a:p>
          <a:p>
            <a:r>
              <a:rPr lang="es-ES" sz="2000" dirty="0"/>
              <a:t>Podemos ejecutar los diferentes escenario por separado o inicializar todo el </a:t>
            </a:r>
            <a:r>
              <a:rPr lang="es-ES" sz="2000" dirty="0" err="1"/>
              <a:t>feature</a:t>
            </a:r>
            <a:r>
              <a:rPr lang="es-ES" sz="2000" dirty="0"/>
              <a:t> para su ejecución.</a:t>
            </a:r>
          </a:p>
          <a:p>
            <a:r>
              <a:rPr lang="es-ES" sz="2000" b="1" dirty="0"/>
              <a:t>.</a:t>
            </a:r>
            <a:r>
              <a:rPr lang="es-ES" sz="2000" b="1" dirty="0" err="1"/>
              <a:t>Feature</a:t>
            </a:r>
            <a:r>
              <a:rPr lang="es-ES" sz="2000" dirty="0"/>
              <a:t> Ejecución individual</a:t>
            </a:r>
          </a:p>
        </p:txBody>
      </p:sp>
    </p:spTree>
    <p:extLst>
      <p:ext uri="{BB962C8B-B14F-4D97-AF65-F5344CB8AC3E}">
        <p14:creationId xmlns:p14="http://schemas.microsoft.com/office/powerpoint/2010/main" val="35831057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B8B87CB-D5E1-4DA5-86E6-9E06276A13BB}" vid="{36D392E1-15C0-4213-A347-AB51AF31AD8E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B8B87CB-D5E1-4DA5-86E6-9E06276A13BB}" vid="{C7EADC82-E941-4AFC-BD0E-7F4155028501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114EAED4438A44E9093D66F4A15FE33" ma:contentTypeVersion="4" ma:contentTypeDescription="Crear nuevo documento." ma:contentTypeScope="" ma:versionID="9579a1b42596d33c5fef0cacc522b4a1">
  <xsd:schema xmlns:xsd="http://www.w3.org/2001/XMLSchema" xmlns:xs="http://www.w3.org/2001/XMLSchema" xmlns:p="http://schemas.microsoft.com/office/2006/metadata/properties" xmlns:ns2="5927a04c-ed6c-4b0c-a841-2aaf6f92d8d3" xmlns:ns3="b7f32fe0-b5a1-4585-a6f3-d8c61e83a43a" targetNamespace="http://schemas.microsoft.com/office/2006/metadata/properties" ma:root="true" ma:fieldsID="b171feb10539636a058c9002b4aa2a1a" ns2:_="" ns3:_="">
    <xsd:import namespace="5927a04c-ed6c-4b0c-a841-2aaf6f92d8d3"/>
    <xsd:import namespace="b7f32fe0-b5a1-4585-a6f3-d8c61e83a4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7a04c-ed6c-4b0c-a841-2aaf6f92d8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f32fe0-b5a1-4585-a6f3-d8c61e83a4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C1658-7E81-4FC7-95A6-1BF3B67E12A8}">
  <ds:schemaRefs>
    <ds:schemaRef ds:uri="http://www.w3.org/XML/1998/namespace"/>
    <ds:schemaRef ds:uri="5927a04c-ed6c-4b0c-a841-2aaf6f92d8d3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b7f32fe0-b5a1-4585-a6f3-d8c61e83a43a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E96BF5A-D2D6-4B27-B543-31521E9E2B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E8B9AF-F0B0-4359-8AD8-FD313533B1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27a04c-ed6c-4b0c-a841-2aaf6f92d8d3"/>
    <ds:schemaRef ds:uri="b7f32fe0-b5a1-4585-a6f3-d8c61e83a4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Institucional_Genérico_16x9</Template>
  <TotalTime>33736</TotalTime>
  <Words>421</Words>
  <Application>Microsoft Office PowerPoint</Application>
  <PresentationFormat>Panorámica</PresentationFormat>
  <Paragraphs>43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Tema de Office</vt:lpstr>
      <vt:lpstr>Diseño personalizado</vt:lpstr>
      <vt:lpstr>Capacitación Framework Automatización KARATE   15 Septiembre 2022</vt:lpstr>
      <vt:lpstr>Agenda</vt:lpstr>
      <vt:lpstr>Introducción a Karate</vt:lpstr>
      <vt:lpstr>Introducción a Karate</vt:lpstr>
      <vt:lpstr>Introducción a Karate</vt:lpstr>
      <vt:lpstr>Presentación de PowerPoint</vt:lpstr>
      <vt:lpstr>Presentación de PowerPoint</vt:lpstr>
      <vt:lpstr>Instalación</vt:lpstr>
      <vt:lpstr>Ejecuciones</vt:lpstr>
      <vt:lpstr>Ejecuciones</vt:lpstr>
      <vt:lpstr>Ejecuciones</vt:lpstr>
      <vt:lpstr>Ejecuciones</vt:lpstr>
      <vt:lpstr>Prueba API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Tania Velasquez</dc:creator>
  <cp:lastModifiedBy>Néstor Eduardo Arreátegui Li</cp:lastModifiedBy>
  <cp:revision>981</cp:revision>
  <dcterms:created xsi:type="dcterms:W3CDTF">2017-08-02T16:25:38Z</dcterms:created>
  <dcterms:modified xsi:type="dcterms:W3CDTF">2022-09-15T23:02:26Z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0x0101003114EAED4438A44E9093D66F4A15FE33</vt:lpwstr>
  </property>
</Properties>
</file>